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presProps" Target="presProps.xml"  /><Relationship Id="rId8" Type="http://schemas.openxmlformats.org/officeDocument/2006/relationships/viewProps" Target="viewProps.xml"  /><Relationship Id="rId9" Type="http://schemas.openxmlformats.org/officeDocument/2006/relationships/theme" Target="theme/theme1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8760" y="442056"/>
            <a:ext cx="5436161" cy="35643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06608" y="8005268"/>
            <a:ext cx="5832627" cy="7237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67079" y="1851895"/>
            <a:ext cx="233992" cy="233992"/>
            <a:chOff x="5867079" y="1851895"/>
            <a:chExt cx="233992" cy="2339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7079" y="1851895"/>
              <a:ext cx="233992" cy="23399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17462" y="8706877"/>
            <a:ext cx="4321773" cy="7237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0479" y="651358"/>
            <a:ext cx="6854228" cy="2162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39685" y="1868225"/>
            <a:ext cx="253919" cy="253919"/>
            <a:chOff x="7239685" y="1868225"/>
            <a:chExt cx="253919" cy="2539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9685" y="1868225"/>
              <a:ext cx="253919" cy="2539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7987" y="6189295"/>
            <a:ext cx="1362914" cy="15218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04032" y="6390461"/>
            <a:ext cx="2243989" cy="9714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7119" y="6189295"/>
            <a:ext cx="1362914" cy="15218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83088" y="6390462"/>
            <a:ext cx="2698000" cy="9714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7669" y="176873"/>
            <a:ext cx="8053104" cy="14113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4141269" y="1156561"/>
            <a:ext cx="196003" cy="196003"/>
            <a:chOff x="4141269" y="1156561"/>
            <a:chExt cx="196003" cy="1960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41269" y="1156561"/>
              <a:ext cx="196003" cy="19600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74468" y="2005570"/>
            <a:ext cx="13250263" cy="30628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5317" y="4641775"/>
            <a:ext cx="13467710" cy="23232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74688" y="7682200"/>
            <a:ext cx="9068884" cy="11787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669" y="371686"/>
            <a:ext cx="5847619" cy="14113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41269" y="1156561"/>
            <a:ext cx="196003" cy="196003"/>
            <a:chOff x="4141269" y="1156561"/>
            <a:chExt cx="196003" cy="1960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1269" y="1156561"/>
              <a:ext cx="196003" cy="19600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2725" y="2701623"/>
            <a:ext cx="6026068" cy="23311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4831" y="4903128"/>
            <a:ext cx="15266371" cy="15771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2945" y="7315441"/>
            <a:ext cx="14453286" cy="15845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888" y="585767"/>
            <a:ext cx="6323952" cy="22209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90889" y="1851895"/>
            <a:ext cx="233992" cy="233992"/>
            <a:chOff x="8190889" y="1851895"/>
            <a:chExt cx="233992" cy="2339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889" y="1851895"/>
              <a:ext cx="233992" cy="2339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6943" y="2286469"/>
            <a:ext cx="7414286" cy="9358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ep:HeadingPairs>
  <ep:TitlesOfParts>
    <vt:vector size="6" baseType="lpstr">
      <vt:lpstr>Office Theme</vt:lpstr>
      <vt:lpstr>슬라이드 1</vt:lpstr>
      <vt:lpstr>슬라이드 2</vt:lpstr>
      <vt:lpstr>슬라이드 3</vt:lpstr>
      <vt:lpstr>슬라이드 4</vt:lpstr>
      <vt:lpstr>슬라이드 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2021-10-13T10:19:11.000</dcterms:created>
  <dc:creator>officegen</dc:creator>
  <cp:lastModifiedBy>gkdms</cp:lastModifiedBy>
  <dcterms:modified xsi:type="dcterms:W3CDTF">2021-10-13T01:20:48.411</dcterms:modified>
  <cp:revision>2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